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6D77-9420-4561-851F-378961900E0D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AAE-3F28-482B-8AE1-4C7B00639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7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6D77-9420-4561-851F-378961900E0D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AAE-3F28-482B-8AE1-4C7B00639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12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6D77-9420-4561-851F-378961900E0D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AAE-3F28-482B-8AE1-4C7B00639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4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6D77-9420-4561-851F-378961900E0D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AAE-3F28-482B-8AE1-4C7B00639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8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6D77-9420-4561-851F-378961900E0D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AAE-3F28-482B-8AE1-4C7B00639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9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6D77-9420-4561-851F-378961900E0D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AAE-3F28-482B-8AE1-4C7B00639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9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6D77-9420-4561-851F-378961900E0D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AAE-3F28-482B-8AE1-4C7B00639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3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6D77-9420-4561-851F-378961900E0D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AAE-3F28-482B-8AE1-4C7B00639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65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6D77-9420-4561-851F-378961900E0D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AAE-3F28-482B-8AE1-4C7B00639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6D77-9420-4561-851F-378961900E0D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AAE-3F28-482B-8AE1-4C7B00639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4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6D77-9420-4561-851F-378961900E0D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AAE-3F28-482B-8AE1-4C7B00639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1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76D77-9420-4561-851F-378961900E0D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86AAE-3F28-482B-8AE1-4C7B00639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0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Lucida Calligraphy" pitchFamily="66" charset="0"/>
              </a:rPr>
              <a:t>Meet Margaret </a:t>
            </a:r>
            <a:r>
              <a:rPr lang="en-US" dirty="0">
                <a:latin typeface="Lucida Calligraphy" pitchFamily="66" charset="0"/>
              </a:rPr>
              <a:t>M</a:t>
            </a:r>
            <a:r>
              <a:rPr lang="en-US" dirty="0" smtClean="0">
                <a:latin typeface="Lucida Calligraphy" pitchFamily="66" charset="0"/>
              </a:rPr>
              <a:t>elinda Soto</a:t>
            </a:r>
            <a:endParaRPr lang="en-US" dirty="0">
              <a:latin typeface="Lucida Calligraphy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295400"/>
            <a:ext cx="8128000" cy="304800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5879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am most scared of…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ublic\Pictures\IMG_27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71573" y="828773"/>
            <a:ext cx="6324600" cy="497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44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I am most interested in…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3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ublic\Pictures\IMG_2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87707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ublic\Pictures\IMG_26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279" y="3276600"/>
            <a:ext cx="419072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Public\Pictures\MA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0" y="3124200"/>
            <a:ext cx="4749452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Public\Pictures\IMG_02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381000"/>
            <a:ext cx="3937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02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get along best with….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0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wner\Pictures\DVC00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67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 learn best by…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8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wner\Pictures\IMG_0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55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My best developed talent is…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0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Owner\Pictures\IMG_08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Owner\Pictures\IMG_02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208" y="228600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Public\Pictures\IMG_13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315" y="2185987"/>
            <a:ext cx="34290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Public\Pictures\IMG_16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25914"/>
            <a:ext cx="4343400" cy="349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Owner\Pictures\IMG_02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7" y="3497893"/>
            <a:ext cx="4383675" cy="328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3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look like…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5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would like to develop this talent…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7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ublic\Pictures\b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89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My secret dream is…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2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ublic\Pictures\DSCN02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5" y="-3154363"/>
            <a:ext cx="9875838" cy="131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6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Ten years from now, I hope…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1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ublic\Pictures\IMG_1233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800"/>
            <a:ext cx="24384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Public\Pictures\IMG_10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49" y="3657600"/>
            <a:ext cx="3251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Public\Pictures\IMG_1064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901" y="225697"/>
            <a:ext cx="6143589" cy="315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Public\Pictures\IMG_12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60732"/>
            <a:ext cx="3856624" cy="289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57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reach my goal, I have to…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1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ublic\Pictures\IMG_14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41959"/>
            <a:ext cx="6197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10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>
            <a:normAutofit/>
          </a:bodyPr>
          <a:lstStyle/>
          <a:p>
            <a:r>
              <a:rPr lang="en-US" dirty="0" smtClean="0"/>
              <a:t>Reflection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74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 chose these photos to reflect my personality.</a:t>
            </a:r>
            <a:br>
              <a:rPr lang="en-US" sz="2400" dirty="0" smtClean="0"/>
            </a:br>
            <a:r>
              <a:rPr lang="en-US" sz="2400" dirty="0" smtClean="0"/>
              <a:t> I learned that I am not scared of too many things.  I placed a picture of my beautiful cat to reflect one thing that I am scared of.  I am not scared of “cats”,  but I am very scared of rabies.  I was bitten by a cat, that had rabies.  So I am very aware of rabies and the consequences of </a:t>
            </a:r>
            <a:r>
              <a:rPr lang="en-US" sz="2400" smtClean="0"/>
              <a:t>that virus.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 selected this genre’ because it is a great way to reflect.  As the old saying goes, a picture is worth a thousand words.  </a:t>
            </a:r>
            <a:br>
              <a:rPr lang="en-US" sz="2400" dirty="0" smtClean="0"/>
            </a:br>
            <a:r>
              <a:rPr lang="en-US" sz="2400" dirty="0" smtClean="0"/>
              <a:t>I am going to use this with Freshmen and Juniors.  I believe they would feel comfortable and have success with this project.</a:t>
            </a:r>
            <a:br>
              <a:rPr lang="en-US" sz="2400" dirty="0" smtClean="0"/>
            </a:br>
            <a:r>
              <a:rPr lang="en-US" sz="2400" dirty="0" smtClean="0"/>
              <a:t>All students like to hear their name and they love to see pictures of themselves.  So, this would be a great way at the beginning of the year to allow the students to introduce themselves and a way for all of us to learn a little more about one another.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886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Pictures\IMG_02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ublic\Pictures\IMG_16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3" y="735556"/>
            <a:ext cx="459105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90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81600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I like to think about…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IMG_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9" y="152400"/>
            <a:ext cx="48006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ublic\Pictures\IMG_16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588" y="304799"/>
            <a:ext cx="4140200" cy="334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ublic\Pictures\IMG_16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00" y="3752850"/>
            <a:ext cx="4821999" cy="321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ublic\Pictures\IMG_23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799" y="3649771"/>
            <a:ext cx="4038599" cy="302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39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My best character trait is…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ublic\Pictures\IMG_13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399"/>
            <a:ext cx="3251200" cy="296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ublic\Pictures\IMG_14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189281"/>
            <a:ext cx="2747392" cy="366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ublic\Pictures\IMG_16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3118981"/>
            <a:ext cx="6091809" cy="356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Public\Pictures\IMG_16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823" y="-1114468"/>
            <a:ext cx="2878186" cy="425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68009" y="5181600"/>
            <a:ext cx="2899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Love    Hope   Compassion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16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would like to develop this trait…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Pictures\IMG_1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220980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0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49</Words>
  <Application>Microsoft Office PowerPoint</Application>
  <PresentationFormat>On-screen Show (4:3)</PresentationFormat>
  <Paragraphs>17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Meet Margaret Melinda Soto</vt:lpstr>
      <vt:lpstr>       I look like…</vt:lpstr>
      <vt:lpstr>PowerPoint Presentation</vt:lpstr>
      <vt:lpstr>I like to think about…</vt:lpstr>
      <vt:lpstr>PowerPoint Presentation</vt:lpstr>
      <vt:lpstr>My best character trait is…</vt:lpstr>
      <vt:lpstr>PowerPoint Presentation</vt:lpstr>
      <vt:lpstr>         I would like to develop this trait…</vt:lpstr>
      <vt:lpstr>PowerPoint Presentation</vt:lpstr>
      <vt:lpstr>                 I am most scared of…</vt:lpstr>
      <vt:lpstr>PowerPoint Presentation</vt:lpstr>
      <vt:lpstr>I am most interested in…</vt:lpstr>
      <vt:lpstr>PowerPoint Presentation</vt:lpstr>
      <vt:lpstr>         I get along best with….</vt:lpstr>
      <vt:lpstr>PowerPoint Presentation</vt:lpstr>
      <vt:lpstr>                I learn best by…</vt:lpstr>
      <vt:lpstr>PowerPoint Presentation</vt:lpstr>
      <vt:lpstr>My best developed talent is…</vt:lpstr>
      <vt:lpstr>PowerPoint Presentation</vt:lpstr>
      <vt:lpstr>         I would like to develop this talent…</vt:lpstr>
      <vt:lpstr>PowerPoint Presentation</vt:lpstr>
      <vt:lpstr>                 My secret dream is…</vt:lpstr>
      <vt:lpstr>PowerPoint Presentation</vt:lpstr>
      <vt:lpstr>Ten years from now, I hope…</vt:lpstr>
      <vt:lpstr>PowerPoint Presentation</vt:lpstr>
      <vt:lpstr>         To reach my goal, I have to…</vt:lpstr>
      <vt:lpstr>PowerPoint Presentation</vt:lpstr>
      <vt:lpstr>Reflection </vt:lpstr>
      <vt:lpstr>I chose these photos to reflect my personality.  I learned that I am not scared of too many things.  I placed a picture of my beautiful cat to reflect one thing that I am scared of.  I am not scared of “cats”,  but I am very scared of rabies.  I was bitten by a cat, that had rabies.  So I am very aware of rabies and the consequences of that virus. I selected this genre’ because it is a great way to reflect.  As the old saying goes, a picture is worth a thousand words.   I am going to use this with Freshmen and Juniors.  I believe they would feel comfortable and have success with this project. All students like to hear their name and they love to see pictures of themselves.  So, this would be a great way at the beginning of the year to allow the students to introduce themselves and a way for all of us to learn a little more about one another.    </vt:lpstr>
    </vt:vector>
  </TitlesOfParts>
  <Company>Madison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(name)</dc:title>
  <dc:creator>Johnson, Tiffany R</dc:creator>
  <cp:lastModifiedBy>Owner</cp:lastModifiedBy>
  <cp:revision>15</cp:revision>
  <dcterms:created xsi:type="dcterms:W3CDTF">2013-02-28T13:51:20Z</dcterms:created>
  <dcterms:modified xsi:type="dcterms:W3CDTF">2013-06-25T23:05:32Z</dcterms:modified>
</cp:coreProperties>
</file>