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1405-30C2-4F01-AB5B-5A9F9041F86A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A72B9-5995-488A-98AA-FE47E90A6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195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1405-30C2-4F01-AB5B-5A9F9041F86A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A72B9-5995-488A-98AA-FE47E90A6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6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1405-30C2-4F01-AB5B-5A9F9041F86A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A72B9-5995-488A-98AA-FE47E90A6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3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1405-30C2-4F01-AB5B-5A9F9041F86A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A72B9-5995-488A-98AA-FE47E90A6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52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1405-30C2-4F01-AB5B-5A9F9041F86A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A72B9-5995-488A-98AA-FE47E90A6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44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1405-30C2-4F01-AB5B-5A9F9041F86A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A72B9-5995-488A-98AA-FE47E90A6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03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1405-30C2-4F01-AB5B-5A9F9041F86A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A72B9-5995-488A-98AA-FE47E90A6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1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1405-30C2-4F01-AB5B-5A9F9041F86A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A72B9-5995-488A-98AA-FE47E90A6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1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1405-30C2-4F01-AB5B-5A9F9041F86A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A72B9-5995-488A-98AA-FE47E90A6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81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1405-30C2-4F01-AB5B-5A9F9041F86A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A72B9-5995-488A-98AA-FE47E90A6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7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E1405-30C2-4F01-AB5B-5A9F9041F86A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A72B9-5995-488A-98AA-FE47E90A6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10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E1405-30C2-4F01-AB5B-5A9F9041F86A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A72B9-5995-488A-98AA-FE47E90A6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36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Pt2gHpqfZNA" TargetMode="External"/><Relationship Id="rId2" Type="http://schemas.openxmlformats.org/officeDocument/2006/relationships/hyperlink" Target="http://www.youtube.com/watch?v=iKz01UB8Qr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11hd_fEA9T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to Learn and Demonstrate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Writing through Science:</a:t>
            </a:r>
          </a:p>
          <a:p>
            <a:r>
              <a:rPr lang="en-US" dirty="0" smtClean="0"/>
              <a:t>Natural Selection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116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Activate prior knowledge</a:t>
            </a:r>
          </a:p>
          <a:p>
            <a:endParaRPr lang="en-US" dirty="0"/>
          </a:p>
          <a:p>
            <a:r>
              <a:rPr lang="en-US" dirty="0" smtClean="0"/>
              <a:t>Take 3-5 minutes to write down your ideas about natural selection.  What do you think it means?  What do you know or want to know about it?</a:t>
            </a:r>
          </a:p>
          <a:p>
            <a:endParaRPr lang="en-US" dirty="0"/>
          </a:p>
          <a:p>
            <a:r>
              <a:rPr lang="en-US" dirty="0" smtClean="0"/>
              <a:t>Share in groups.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59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Darwin’s Natural Selection</a:t>
            </a:r>
          </a:p>
          <a:p>
            <a:r>
              <a:rPr lang="en-US" dirty="0" smtClean="0">
                <a:hlinkClick r:id="rId2"/>
              </a:rPr>
              <a:t>http://www.youtube.com/watch?v=iKz01UB8QrY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Darwin’s Song of Natural Selection</a:t>
            </a:r>
          </a:p>
          <a:p>
            <a:r>
              <a:rPr lang="en-US" dirty="0" smtClean="0">
                <a:hlinkClick r:id="rId3"/>
              </a:rPr>
              <a:t>http://www.youtube.com/watch?v=Pt2gHpqfZNA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056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Writing to Demonstrate Learning</a:t>
            </a:r>
          </a:p>
          <a:p>
            <a:endParaRPr lang="en-US" dirty="0"/>
          </a:p>
          <a:p>
            <a:r>
              <a:rPr lang="en-US" dirty="0" smtClean="0"/>
              <a:t>Reflecting on the videos you just viewed, compare what you thought you knew to what you saw in the videos.</a:t>
            </a:r>
          </a:p>
          <a:p>
            <a:r>
              <a:rPr lang="en-US" dirty="0" smtClean="0"/>
              <a:t>Did you learn anything you didn’t know before?</a:t>
            </a:r>
          </a:p>
          <a:p>
            <a:r>
              <a:rPr lang="en-US" dirty="0" smtClean="0"/>
              <a:t>Were your ideas before viewing the same as after viewing?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457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Natural Selection</a:t>
            </a:r>
          </a:p>
          <a:p>
            <a:r>
              <a:rPr lang="en-US" dirty="0" smtClean="0"/>
              <a:t>Unicorn Writing</a:t>
            </a:r>
          </a:p>
          <a:p>
            <a:r>
              <a:rPr lang="en-US" dirty="0" smtClean="0"/>
              <a:t>(Writing to Demonstrate Learning)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351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Extension/Connection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Flowers – What’s the relationship between animal beaks and flowers?</a:t>
            </a:r>
          </a:p>
          <a:p>
            <a:endParaRPr lang="en-US" dirty="0"/>
          </a:p>
          <a:p>
            <a:r>
              <a:rPr lang="en-US" dirty="0" smtClean="0"/>
              <a:t>Pictures / Observations</a:t>
            </a:r>
          </a:p>
          <a:p>
            <a:endParaRPr lang="en-US" dirty="0"/>
          </a:p>
          <a:p>
            <a:r>
              <a:rPr lang="en-US" dirty="0" smtClean="0"/>
              <a:t>As you view the pictures and the flowers, consider the animals that would be attracted to the different shapes of flowers.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680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observing and viewing the flowers, make a list of the animals that you believe would be most attracted to the flowers and describe your reasoning.</a:t>
            </a:r>
          </a:p>
          <a:p>
            <a:endParaRPr lang="en-US" dirty="0"/>
          </a:p>
          <a:p>
            <a:r>
              <a:rPr lang="en-US" dirty="0" smtClean="0"/>
              <a:t>Writing to Demonstrate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286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b="1" dirty="0" smtClean="0"/>
              <a:t>Daffodils</a:t>
            </a:r>
          </a:p>
          <a:p>
            <a:r>
              <a:rPr lang="en-US" dirty="0" smtClean="0">
                <a:effectLst/>
              </a:rPr>
              <a:t>I wandered lonely as a cloud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That floats on high o'er vales and hills,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When all at once I saw a crowd,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A host, of golden daffodils;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Beside the lake, beneath the trees,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Fluttering and dancing in the breeze.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Continuous as the stars that shine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And twinkle on the milky way,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They stretched in never-ending line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Along the margin of a bay: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Ten thousand saw I at a glance,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Tossing their heads in sprightly dance.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The waves beside them danced; but they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Out-did the sparkling waves in glee: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A poet could not but be gay,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In such a jocund company: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I gazed--and gazed--but little thought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What wealth the show to me had brought: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For oft, when on my couch I lie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In vacant or in pensive mood,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They flash upon that inward eye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Which is the bliss of solitude;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And then my heart with pleasure fills,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And dances with the daffodils. </a:t>
            </a:r>
            <a:br>
              <a:rPr lang="en-US" dirty="0" smtClean="0">
                <a:effectLst/>
              </a:rPr>
            </a:b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William Wordsworth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004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http://www.youtube.com/watch?v=11hd_fEA9T0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895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207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Writing to Learn and Demonstrate Learning</vt:lpstr>
      <vt:lpstr>Prewrite</vt:lpstr>
      <vt:lpstr>Video</vt:lpstr>
      <vt:lpstr>Reflect</vt:lpstr>
      <vt:lpstr>Activity</vt:lpstr>
      <vt:lpstr>Extension/Connection</vt:lpstr>
      <vt:lpstr>Final Writing</vt:lpstr>
      <vt:lpstr>Flowers</vt:lpstr>
      <vt:lpstr>Flowers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to Learn and Demonstrate Learning</dc:title>
  <dc:creator>Owner</dc:creator>
  <cp:lastModifiedBy>Owner</cp:lastModifiedBy>
  <cp:revision>3</cp:revision>
  <dcterms:created xsi:type="dcterms:W3CDTF">2013-06-19T15:05:12Z</dcterms:created>
  <dcterms:modified xsi:type="dcterms:W3CDTF">2013-06-19T15:45:54Z</dcterms:modified>
</cp:coreProperties>
</file>